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7" r:id="rId2"/>
    <p:sldId id="258" r:id="rId3"/>
    <p:sldId id="259" r:id="rId4"/>
    <p:sldId id="265" r:id="rId5"/>
    <p:sldId id="261" r:id="rId6"/>
    <p:sldId id="266" r:id="rId7"/>
    <p:sldId id="263" r:id="rId8"/>
    <p:sldId id="267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44" autoAdjust="0"/>
    <p:restoredTop sz="94660"/>
  </p:normalViewPr>
  <p:slideViewPr>
    <p:cSldViewPr snapToGrid="0">
      <p:cViewPr varScale="1">
        <p:scale>
          <a:sx n="68" d="100"/>
          <a:sy n="68" d="100"/>
        </p:scale>
        <p:origin x="90" y="1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BD86123-D99E-410A-8A16-06011F81FB6A}" type="datetimeFigureOut">
              <a:rPr lang="en-AU" smtClean="0"/>
              <a:t>2/09/2015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00CDB1A-BB1F-4AD2-9F29-59E70F3B927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0881994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474F26-54D9-4B6B-8A51-EF3A1BEC24BB}" type="slidenum">
              <a:rPr lang="en-US">
                <a:solidFill>
                  <a:schemeClr val="hlink"/>
                </a:solidFill>
                <a:latin typeface="Helvetica" pitchFamily="-84" charset="0"/>
              </a:rPr>
              <a:pPr/>
              <a:t>2</a:t>
            </a:fld>
            <a:endParaRPr lang="en-US">
              <a:solidFill>
                <a:schemeClr val="hlink"/>
              </a:solidFill>
              <a:latin typeface="Helvetica" pitchFamily="-84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4723309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33DC02F-2439-486C-9E93-017FCD46B16C}" type="slidenum">
              <a:rPr lang="en-US">
                <a:solidFill>
                  <a:schemeClr val="hlink"/>
                </a:solidFill>
                <a:latin typeface="Helvetica" pitchFamily="-84" charset="0"/>
              </a:rPr>
              <a:pPr/>
              <a:t>3</a:t>
            </a:fld>
            <a:endParaRPr lang="en-US">
              <a:solidFill>
                <a:schemeClr val="hlink"/>
              </a:solidFill>
              <a:latin typeface="Helvetica" pitchFamily="-84" charset="0"/>
            </a:endParaRPr>
          </a:p>
        </p:txBody>
      </p:sp>
      <p:sp>
        <p:nvSpPr>
          <p:cNvPr id="33794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78613741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474F26-54D9-4B6B-8A51-EF3A1BEC24BB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4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78863409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13E6E69-6B7E-409C-ABE7-CE099B7F3430}" type="slidenum">
              <a:rPr lang="en-US">
                <a:solidFill>
                  <a:schemeClr val="hlink"/>
                </a:solidFill>
                <a:latin typeface="Helvetica" pitchFamily="-84" charset="0"/>
              </a:rPr>
              <a:pPr/>
              <a:t>5</a:t>
            </a:fld>
            <a:endParaRPr lang="en-US">
              <a:solidFill>
                <a:schemeClr val="hlink"/>
              </a:solidFill>
              <a:latin typeface="Helvetica" pitchFamily="-84" charset="0"/>
            </a:endParaRPr>
          </a:p>
        </p:txBody>
      </p:sp>
      <p:sp>
        <p:nvSpPr>
          <p:cNvPr id="37890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32225443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474F26-54D9-4B6B-8A51-EF3A1BEC24BB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6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75435197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13E6E69-6B7E-409C-ABE7-CE099B7F3430}" type="slidenum">
              <a:rPr lang="en-US">
                <a:solidFill>
                  <a:schemeClr val="hlink"/>
                </a:solidFill>
                <a:latin typeface="Helvetica" pitchFamily="-84" charset="0"/>
              </a:rPr>
              <a:pPr/>
              <a:t>7</a:t>
            </a:fld>
            <a:endParaRPr lang="en-US">
              <a:solidFill>
                <a:schemeClr val="hlink"/>
              </a:solidFill>
              <a:latin typeface="Helvetica" pitchFamily="-84" charset="0"/>
            </a:endParaRPr>
          </a:p>
        </p:txBody>
      </p:sp>
      <p:sp>
        <p:nvSpPr>
          <p:cNvPr id="37890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81416663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474F26-54D9-4B6B-8A51-EF3A1BEC24BB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8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1229645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0E3854-4795-4880-9415-6160F177EA93}" type="datetimeFigureOut">
              <a:rPr lang="en-AU" smtClean="0"/>
              <a:t>2/09/2015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197179-1192-464A-BB23-7AD95C384B0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3861558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0E3854-4795-4880-9415-6160F177EA93}" type="datetimeFigureOut">
              <a:rPr lang="en-AU" smtClean="0"/>
              <a:t>2/09/2015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197179-1192-464A-BB23-7AD95C384B0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3698146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0E3854-4795-4880-9415-6160F177EA93}" type="datetimeFigureOut">
              <a:rPr lang="en-AU" smtClean="0"/>
              <a:t>2/09/2015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197179-1192-464A-BB23-7AD95C384B0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2081621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0E3854-4795-4880-9415-6160F177EA93}" type="datetimeFigureOut">
              <a:rPr lang="en-AU" smtClean="0"/>
              <a:t>2/09/2015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197179-1192-464A-BB23-7AD95C384B0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7429645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0E3854-4795-4880-9415-6160F177EA93}" type="datetimeFigureOut">
              <a:rPr lang="en-AU" smtClean="0"/>
              <a:t>2/09/2015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197179-1192-464A-BB23-7AD95C384B0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6276714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0E3854-4795-4880-9415-6160F177EA93}" type="datetimeFigureOut">
              <a:rPr lang="en-AU" smtClean="0"/>
              <a:t>2/09/2015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197179-1192-464A-BB23-7AD95C384B0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7089524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0E3854-4795-4880-9415-6160F177EA93}" type="datetimeFigureOut">
              <a:rPr lang="en-AU" smtClean="0"/>
              <a:t>2/09/2015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197179-1192-464A-BB23-7AD95C384B0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4289972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0E3854-4795-4880-9415-6160F177EA93}" type="datetimeFigureOut">
              <a:rPr lang="en-AU" smtClean="0"/>
              <a:t>2/09/2015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197179-1192-464A-BB23-7AD95C384B0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5524611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0E3854-4795-4880-9415-6160F177EA93}" type="datetimeFigureOut">
              <a:rPr lang="en-AU" smtClean="0"/>
              <a:t>2/09/2015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197179-1192-464A-BB23-7AD95C384B0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8590596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0E3854-4795-4880-9415-6160F177EA93}" type="datetimeFigureOut">
              <a:rPr lang="en-AU" smtClean="0"/>
              <a:t>2/09/2015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197179-1192-464A-BB23-7AD95C384B0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796024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0E3854-4795-4880-9415-6160F177EA93}" type="datetimeFigureOut">
              <a:rPr lang="en-AU" smtClean="0"/>
              <a:t>2/09/2015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197179-1192-464A-BB23-7AD95C384B0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7013166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0E3854-4795-4880-9415-6160F177EA93}" type="datetimeFigureOut">
              <a:rPr lang="en-AU" smtClean="0"/>
              <a:t>2/09/2015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197179-1192-464A-BB23-7AD95C384B0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6473890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775520" y="2456892"/>
            <a:ext cx="8382000" cy="194421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sz="4500" b="1" dirty="0" smtClean="0">
                <a:solidFill>
                  <a:srgbClr val="FFFD76"/>
                </a:solidFill>
                <a:ea typeface="ＭＳ Ｐゴシック" pitchFamily="34" charset="-128"/>
                <a:cs typeface="+mj-cs"/>
              </a:rPr>
              <a:t>O Emmanuel</a:t>
            </a:r>
            <a:r>
              <a:rPr lang="en-US" sz="4400" dirty="0">
                <a:solidFill>
                  <a:srgbClr val="FFFD76"/>
                </a:solidFill>
                <a:ea typeface="ＭＳ Ｐゴシック" pitchFamily="34" charset="-128"/>
                <a:cs typeface="+mj-cs"/>
              </a:rPr>
              <a:t/>
            </a:r>
            <a:br>
              <a:rPr lang="en-US" sz="4400" dirty="0">
                <a:solidFill>
                  <a:srgbClr val="FFFD76"/>
                </a:solidFill>
                <a:ea typeface="ＭＳ Ｐゴシック" pitchFamily="34" charset="-128"/>
                <a:cs typeface="+mj-cs"/>
              </a:rPr>
            </a:br>
            <a:r>
              <a:rPr lang="en-US" sz="2200" dirty="0">
                <a:solidFill>
                  <a:srgbClr val="85FFE0"/>
                </a:solidFill>
                <a:ea typeface="ＭＳ Ｐゴシック" pitchFamily="34" charset="-128"/>
                <a:cs typeface="+mj-cs"/>
              </a:rPr>
              <a:t>Words &amp; music: Michael </a:t>
            </a:r>
            <a:r>
              <a:rPr lang="en-US" sz="2200" dirty="0" err="1" smtClean="0">
                <a:solidFill>
                  <a:srgbClr val="85FFE0"/>
                </a:solidFill>
                <a:ea typeface="ＭＳ Ｐゴシック" pitchFamily="34" charset="-128"/>
                <a:cs typeface="+mj-cs"/>
              </a:rPr>
              <a:t>Mangan</a:t>
            </a:r>
            <a:r>
              <a:rPr lang="en-US" sz="1600" i="1" dirty="0">
                <a:solidFill>
                  <a:srgbClr val="85FFE0"/>
                </a:solidFill>
                <a:ea typeface="ＭＳ Ｐゴシック" pitchFamily="34" charset="-128"/>
                <a:cs typeface="+mj-cs"/>
              </a:rPr>
              <a:t/>
            </a:r>
            <a:br>
              <a:rPr lang="en-US" sz="1600" i="1" dirty="0">
                <a:solidFill>
                  <a:srgbClr val="85FFE0"/>
                </a:solidFill>
                <a:ea typeface="ＭＳ Ｐゴシック" pitchFamily="34" charset="-128"/>
                <a:cs typeface="+mj-cs"/>
              </a:rPr>
            </a:b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  <a:cs typeface="+mj-cs"/>
              </a:rPr>
              <a:t>© </a:t>
            </a:r>
            <a:r>
              <a:rPr lang="en-US" sz="1600" dirty="0" smtClean="0">
                <a:solidFill>
                  <a:srgbClr val="85FFE0"/>
                </a:solidFill>
                <a:ea typeface="ＭＳ Ｐゴシック" pitchFamily="34" charset="-128"/>
                <a:cs typeface="+mj-cs"/>
              </a:rPr>
              <a:t>2005, 1995 </a:t>
            </a: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  <a:cs typeface="+mj-cs"/>
              </a:rPr>
              <a:t>Litmus Productions, Australia  </a:t>
            </a:r>
            <a:br>
              <a:rPr lang="en-US" sz="1600" dirty="0">
                <a:solidFill>
                  <a:srgbClr val="85FFE0"/>
                </a:solidFill>
                <a:ea typeface="ＭＳ Ｐゴシック" pitchFamily="34" charset="-128"/>
                <a:cs typeface="+mj-cs"/>
              </a:rPr>
            </a:b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  <a:cs typeface="+mj-cs"/>
              </a:rPr>
              <a:t>&amp; WLP for North America</a:t>
            </a:r>
            <a:endParaRPr lang="en-US" sz="1600" dirty="0">
              <a:solidFill>
                <a:schemeClr val="hlink"/>
              </a:solidFill>
              <a:ea typeface="ＭＳ Ｐゴシック" pitchFamily="34" charset="-128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2697620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795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866900" y="2209496"/>
            <a:ext cx="8458200" cy="3648842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O Emmanuel,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Come into our hearts.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O Emmanuel,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We’re waiting for your light.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O Emmanuel,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God is with us now,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O Emmanuel, Emmanuel.</a:t>
            </a:r>
            <a:endParaRPr lang="en-AU" b="1" dirty="0">
              <a:solidFill>
                <a:schemeClr val="bg1"/>
              </a:solidFill>
              <a:ea typeface="ＭＳ Ｐゴシック" charset="0"/>
              <a:cs typeface="ＭＳ Ｐゴシック" charset="0"/>
            </a:endParaRP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endParaRPr lang="en-AU" sz="3400" b="1" dirty="0">
              <a:solidFill>
                <a:schemeClr val="bg1"/>
              </a:solidFill>
              <a:ea typeface="ＭＳ Ｐゴシック" charset="0"/>
              <a:cs typeface="ＭＳ Ｐゴシック" charset="0"/>
            </a:endParaRPr>
          </a:p>
          <a:p>
            <a:pPr eaLnBrk="1" hangingPunct="1">
              <a:lnSpc>
                <a:spcPct val="90000"/>
              </a:lnSpc>
              <a:buFont typeface="Wingdings" charset="0"/>
              <a:buChar char="•"/>
              <a:defRPr/>
            </a:pPr>
            <a:endParaRPr lang="en-AU" b="1" dirty="0">
              <a:solidFill>
                <a:schemeClr val="bg1"/>
              </a:solidFill>
              <a:ea typeface="ＭＳ Ｐゴシック" charset="0"/>
              <a:cs typeface="ＭＳ Ｐゴシック" charset="0"/>
            </a:endParaRPr>
          </a:p>
          <a:p>
            <a:pPr eaLnBrk="1" hangingPunct="1">
              <a:lnSpc>
                <a:spcPct val="90000"/>
              </a:lnSpc>
              <a:buFont typeface="Wingdings" charset="0"/>
              <a:buChar char="•"/>
              <a:defRPr/>
            </a:pPr>
            <a:endParaRPr lang="en-AU" sz="3100" b="1" dirty="0">
              <a:solidFill>
                <a:schemeClr val="bg1"/>
              </a:solidFill>
              <a:ea typeface="ＭＳ Ｐゴシック" charset="0"/>
              <a:cs typeface="ＭＳ Ｐゴシック" charset="0"/>
            </a:endParaRPr>
          </a:p>
          <a:p>
            <a:pPr algn="ctr" eaLnBrk="1" hangingPunct="1">
              <a:lnSpc>
                <a:spcPct val="90000"/>
              </a:lnSpc>
              <a:buFont typeface="Wingdings" charset="0"/>
              <a:buNone/>
              <a:defRPr/>
            </a:pPr>
            <a:endParaRPr lang="en-US" sz="2400" dirty="0">
              <a:solidFill>
                <a:schemeClr val="bg1"/>
              </a:solidFill>
              <a:ea typeface="ＭＳ Ｐゴシック" charset="0"/>
              <a:cs typeface="ＭＳ Ｐゴシック" charset="0"/>
            </a:endParaRPr>
          </a:p>
        </p:txBody>
      </p:sp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775520" y="-61235"/>
            <a:ext cx="8382000" cy="194421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sz="4500" b="1" dirty="0" smtClean="0">
                <a:solidFill>
                  <a:srgbClr val="FFFD76"/>
                </a:solidFill>
                <a:ea typeface="ＭＳ Ｐゴシック" pitchFamily="34" charset="-128"/>
                <a:cs typeface="+mj-cs"/>
              </a:rPr>
              <a:t>O Emmanuel</a:t>
            </a:r>
            <a:r>
              <a:rPr lang="en-US" sz="4400" dirty="0">
                <a:solidFill>
                  <a:srgbClr val="FFFD76"/>
                </a:solidFill>
                <a:ea typeface="ＭＳ Ｐゴシック" pitchFamily="34" charset="-128"/>
                <a:cs typeface="+mj-cs"/>
              </a:rPr>
              <a:t/>
            </a:r>
            <a:br>
              <a:rPr lang="en-US" sz="4400" dirty="0">
                <a:solidFill>
                  <a:srgbClr val="FFFD76"/>
                </a:solidFill>
                <a:ea typeface="ＭＳ Ｐゴシック" pitchFamily="34" charset="-128"/>
                <a:cs typeface="+mj-cs"/>
              </a:rPr>
            </a:br>
            <a:r>
              <a:rPr lang="en-US" sz="2200" dirty="0">
                <a:solidFill>
                  <a:srgbClr val="85FFE0"/>
                </a:solidFill>
                <a:ea typeface="ＭＳ Ｐゴシック" pitchFamily="34" charset="-128"/>
                <a:cs typeface="+mj-cs"/>
              </a:rPr>
              <a:t>Words &amp; music: Michael </a:t>
            </a:r>
            <a:r>
              <a:rPr lang="en-US" sz="2200" dirty="0" err="1" smtClean="0">
                <a:solidFill>
                  <a:srgbClr val="85FFE0"/>
                </a:solidFill>
                <a:ea typeface="ＭＳ Ｐゴシック" pitchFamily="34" charset="-128"/>
                <a:cs typeface="+mj-cs"/>
              </a:rPr>
              <a:t>Mangan</a:t>
            </a:r>
            <a:r>
              <a:rPr lang="en-US" sz="1600" i="1" dirty="0">
                <a:solidFill>
                  <a:srgbClr val="85FFE0"/>
                </a:solidFill>
                <a:ea typeface="ＭＳ Ｐゴシック" pitchFamily="34" charset="-128"/>
                <a:cs typeface="+mj-cs"/>
              </a:rPr>
              <a:t/>
            </a:r>
            <a:br>
              <a:rPr lang="en-US" sz="1600" i="1" dirty="0">
                <a:solidFill>
                  <a:srgbClr val="85FFE0"/>
                </a:solidFill>
                <a:ea typeface="ＭＳ Ｐゴシック" pitchFamily="34" charset="-128"/>
                <a:cs typeface="+mj-cs"/>
              </a:rPr>
            </a:b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  <a:cs typeface="+mj-cs"/>
              </a:rPr>
              <a:t>© </a:t>
            </a:r>
            <a:r>
              <a:rPr lang="en-US" sz="1600" dirty="0" smtClean="0">
                <a:solidFill>
                  <a:srgbClr val="85FFE0"/>
                </a:solidFill>
                <a:ea typeface="ＭＳ Ｐゴシック" pitchFamily="34" charset="-128"/>
                <a:cs typeface="+mj-cs"/>
              </a:rPr>
              <a:t>2005, 1995 </a:t>
            </a: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  <a:cs typeface="+mj-cs"/>
              </a:rPr>
              <a:t>Litmus Productions, Australia  </a:t>
            </a:r>
            <a:br>
              <a:rPr lang="en-US" sz="1600" dirty="0">
                <a:solidFill>
                  <a:srgbClr val="85FFE0"/>
                </a:solidFill>
                <a:ea typeface="ＭＳ Ｐゴシック" pitchFamily="34" charset="-128"/>
                <a:cs typeface="+mj-cs"/>
              </a:rPr>
            </a:b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  <a:cs typeface="+mj-cs"/>
              </a:rPr>
              <a:t>&amp; WLP for North America</a:t>
            </a:r>
            <a:endParaRPr lang="en-US" sz="1600" dirty="0">
              <a:solidFill>
                <a:schemeClr val="hlink"/>
              </a:solidFill>
              <a:ea typeface="ＭＳ Ｐゴシック" pitchFamily="34" charset="-128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297826658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842" name="Rectangle 2"/>
          <p:cNvSpPr>
            <a:spLocks noGrp="1" noRot="1" noChangeArrowheads="1"/>
          </p:cNvSpPr>
          <p:nvPr>
            <p:ph idx="1"/>
          </p:nvPr>
        </p:nvSpPr>
        <p:spPr>
          <a:xfrm>
            <a:off x="1847528" y="2312876"/>
            <a:ext cx="8534400" cy="2232248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We your people are waiting for you, Lord,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Waiting all throughout the earth.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We your people are waiting for you, Lord,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Waiting to celebrate your birth.</a:t>
            </a:r>
            <a:endParaRPr lang="en-AU" dirty="0">
              <a:solidFill>
                <a:srgbClr val="FFFFFF"/>
              </a:solidFill>
              <a:ea typeface="ＭＳ Ｐゴシック" charset="0"/>
              <a:cs typeface="ＭＳ Ｐゴシック" charset="0"/>
            </a:endParaRP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endParaRPr lang="en-US" sz="1900" dirty="0">
              <a:solidFill>
                <a:srgbClr val="FFFFFF"/>
              </a:solidFill>
              <a:latin typeface="Helvetica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8726096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795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866900" y="1604579"/>
            <a:ext cx="8458200" cy="3648842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O Emmanuel,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Come into our hearts.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O Emmanuel,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We’re waiting for your light.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O Emmanuel,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God is with us now,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O Emmanuel, Emmanuel.</a:t>
            </a:r>
            <a:endParaRPr lang="en-AU" b="1" dirty="0">
              <a:solidFill>
                <a:schemeClr val="bg1"/>
              </a:solidFill>
              <a:ea typeface="ＭＳ Ｐゴシック" charset="0"/>
              <a:cs typeface="ＭＳ Ｐゴシック" charset="0"/>
            </a:endParaRP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endParaRPr lang="en-AU" sz="3400" b="1" dirty="0">
              <a:solidFill>
                <a:schemeClr val="bg1"/>
              </a:solidFill>
              <a:ea typeface="ＭＳ Ｐゴシック" charset="0"/>
              <a:cs typeface="ＭＳ Ｐゴシック" charset="0"/>
            </a:endParaRPr>
          </a:p>
          <a:p>
            <a:pPr eaLnBrk="1" hangingPunct="1">
              <a:lnSpc>
                <a:spcPct val="90000"/>
              </a:lnSpc>
              <a:buFont typeface="Wingdings" charset="0"/>
              <a:buChar char="•"/>
              <a:defRPr/>
            </a:pPr>
            <a:endParaRPr lang="en-AU" b="1" dirty="0">
              <a:solidFill>
                <a:schemeClr val="bg1"/>
              </a:solidFill>
              <a:ea typeface="ＭＳ Ｐゴシック" charset="0"/>
              <a:cs typeface="ＭＳ Ｐゴシック" charset="0"/>
            </a:endParaRPr>
          </a:p>
          <a:p>
            <a:pPr eaLnBrk="1" hangingPunct="1">
              <a:lnSpc>
                <a:spcPct val="90000"/>
              </a:lnSpc>
              <a:buFont typeface="Wingdings" charset="0"/>
              <a:buChar char="•"/>
              <a:defRPr/>
            </a:pPr>
            <a:endParaRPr lang="en-AU" sz="3100" b="1" dirty="0">
              <a:solidFill>
                <a:schemeClr val="bg1"/>
              </a:solidFill>
              <a:ea typeface="ＭＳ Ｐゴシック" charset="0"/>
              <a:cs typeface="ＭＳ Ｐゴシック" charset="0"/>
            </a:endParaRPr>
          </a:p>
          <a:p>
            <a:pPr algn="ctr" eaLnBrk="1" hangingPunct="1">
              <a:lnSpc>
                <a:spcPct val="90000"/>
              </a:lnSpc>
              <a:buFont typeface="Wingdings" charset="0"/>
              <a:buNone/>
              <a:defRPr/>
            </a:pPr>
            <a:endParaRPr lang="en-US" sz="2400" dirty="0">
              <a:solidFill>
                <a:schemeClr val="bg1"/>
              </a:solidFill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8381434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890" name="Rectangle 2"/>
          <p:cNvSpPr>
            <a:spLocks noGrp="1" noRot="1" noChangeArrowheads="1"/>
          </p:cNvSpPr>
          <p:nvPr>
            <p:ph idx="1"/>
          </p:nvPr>
        </p:nvSpPr>
        <p:spPr>
          <a:xfrm>
            <a:off x="1828800" y="2271328"/>
            <a:ext cx="8534400" cy="2315344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AU" dirty="0" smtClean="0">
                <a:solidFill>
                  <a:srgbClr val="FFFFFF"/>
                </a:solidFill>
                <a:ea typeface="ＭＳ Ｐゴシック" pitchFamily="34" charset="-128"/>
              </a:rPr>
              <a:t>We your people are longing for you, Lord,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AU" dirty="0" smtClean="0">
                <a:solidFill>
                  <a:srgbClr val="FFFFFF"/>
                </a:solidFill>
                <a:ea typeface="ＭＳ Ｐゴシック" pitchFamily="34" charset="-128"/>
              </a:rPr>
              <a:t>Longing with hope and with joy.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AU" dirty="0" smtClean="0">
                <a:solidFill>
                  <a:srgbClr val="FFFFFF"/>
                </a:solidFill>
                <a:ea typeface="ＭＳ Ｐゴシック" pitchFamily="34" charset="-128"/>
              </a:rPr>
              <a:t>We your people are longing for you, Lord,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AU" dirty="0" smtClean="0">
                <a:solidFill>
                  <a:srgbClr val="FFFFFF"/>
                </a:solidFill>
                <a:ea typeface="ＭＳ Ｐゴシック" pitchFamily="34" charset="-128"/>
              </a:rPr>
              <a:t>Longing for the sign to rejoice.</a:t>
            </a:r>
            <a:endParaRPr lang="en-US" dirty="0" smtClean="0">
              <a:solidFill>
                <a:srgbClr val="FFFFFF"/>
              </a:solidFill>
              <a:ea typeface="ＭＳ Ｐゴシック" pitchFamily="34" charset="-128"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sz="3600" dirty="0">
              <a:solidFill>
                <a:srgbClr val="FFFFFF"/>
              </a:solidFill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72014438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795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866900" y="1604579"/>
            <a:ext cx="8458200" cy="3648842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O Emmanuel,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Come into our hearts.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O Emmanuel,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We’re waiting for your light.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O Emmanuel,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God is with us now,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O Emmanuel, Emmanuel.</a:t>
            </a:r>
            <a:endParaRPr lang="en-AU" b="1" dirty="0">
              <a:solidFill>
                <a:schemeClr val="bg1"/>
              </a:solidFill>
              <a:ea typeface="ＭＳ Ｐゴシック" charset="0"/>
              <a:cs typeface="ＭＳ Ｐゴシック" charset="0"/>
            </a:endParaRP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endParaRPr lang="en-AU" sz="3400" b="1" dirty="0">
              <a:solidFill>
                <a:schemeClr val="bg1"/>
              </a:solidFill>
              <a:ea typeface="ＭＳ Ｐゴシック" charset="0"/>
              <a:cs typeface="ＭＳ Ｐゴシック" charset="0"/>
            </a:endParaRPr>
          </a:p>
          <a:p>
            <a:pPr eaLnBrk="1" hangingPunct="1">
              <a:lnSpc>
                <a:spcPct val="90000"/>
              </a:lnSpc>
              <a:buFont typeface="Wingdings" charset="0"/>
              <a:buChar char="•"/>
              <a:defRPr/>
            </a:pPr>
            <a:endParaRPr lang="en-AU" b="1" dirty="0">
              <a:solidFill>
                <a:schemeClr val="bg1"/>
              </a:solidFill>
              <a:ea typeface="ＭＳ Ｐゴシック" charset="0"/>
              <a:cs typeface="ＭＳ Ｐゴシック" charset="0"/>
            </a:endParaRPr>
          </a:p>
          <a:p>
            <a:pPr eaLnBrk="1" hangingPunct="1">
              <a:lnSpc>
                <a:spcPct val="90000"/>
              </a:lnSpc>
              <a:buFont typeface="Wingdings" charset="0"/>
              <a:buChar char="•"/>
              <a:defRPr/>
            </a:pPr>
            <a:endParaRPr lang="en-AU" sz="3100" b="1" dirty="0">
              <a:solidFill>
                <a:schemeClr val="bg1"/>
              </a:solidFill>
              <a:ea typeface="ＭＳ Ｐゴシック" charset="0"/>
              <a:cs typeface="ＭＳ Ｐゴシック" charset="0"/>
            </a:endParaRPr>
          </a:p>
          <a:p>
            <a:pPr algn="ctr" eaLnBrk="1" hangingPunct="1">
              <a:lnSpc>
                <a:spcPct val="90000"/>
              </a:lnSpc>
              <a:buFont typeface="Wingdings" charset="0"/>
              <a:buNone/>
              <a:defRPr/>
            </a:pPr>
            <a:endParaRPr lang="en-US" sz="2400" dirty="0">
              <a:solidFill>
                <a:schemeClr val="bg1"/>
              </a:solidFill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7432197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890" name="Rectangle 2"/>
          <p:cNvSpPr>
            <a:spLocks noGrp="1" noRot="1" noChangeArrowheads="1"/>
          </p:cNvSpPr>
          <p:nvPr>
            <p:ph idx="1"/>
          </p:nvPr>
        </p:nvSpPr>
        <p:spPr>
          <a:xfrm>
            <a:off x="1828800" y="2271328"/>
            <a:ext cx="8534400" cy="2315344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AU" dirty="0" smtClean="0">
                <a:solidFill>
                  <a:srgbClr val="FFFFFF"/>
                </a:solidFill>
                <a:ea typeface="ＭＳ Ｐゴシック" pitchFamily="34" charset="-128"/>
              </a:rPr>
              <a:t>We your people are ready for you, Lord,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AU" dirty="0" smtClean="0">
                <a:solidFill>
                  <a:srgbClr val="FFFFFF"/>
                </a:solidFill>
                <a:ea typeface="ＭＳ Ｐゴシック" pitchFamily="34" charset="-128"/>
              </a:rPr>
              <a:t>Ready to change and repent.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AU" dirty="0" smtClean="0">
                <a:solidFill>
                  <a:srgbClr val="FFFFFF"/>
                </a:solidFill>
                <a:ea typeface="ＭＳ Ｐゴシック" pitchFamily="34" charset="-128"/>
              </a:rPr>
              <a:t>We your people are ready for you, Lord,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AU" dirty="0" smtClean="0">
                <a:solidFill>
                  <a:srgbClr val="FFFFFF"/>
                </a:solidFill>
                <a:ea typeface="ＭＳ Ｐゴシック" pitchFamily="34" charset="-128"/>
              </a:rPr>
              <a:t>Ready for you to come again.</a:t>
            </a:r>
            <a:endParaRPr lang="en-US" dirty="0" smtClean="0">
              <a:solidFill>
                <a:srgbClr val="FFFFFF"/>
              </a:solidFill>
              <a:ea typeface="ＭＳ Ｐゴシック" pitchFamily="34" charset="-128"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sz="3600" dirty="0">
              <a:solidFill>
                <a:srgbClr val="FFFFFF"/>
              </a:solidFill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98084240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795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866900" y="2209496"/>
            <a:ext cx="8458200" cy="3648842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O Emmanuel,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Come into our hearts.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O Emmanuel,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We’re waiting for your light.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O Emmanuel,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God is with us now,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O Emmanuel, Emmanuel.</a:t>
            </a:r>
            <a:endParaRPr lang="en-AU" b="1" dirty="0">
              <a:solidFill>
                <a:schemeClr val="bg1"/>
              </a:solidFill>
              <a:ea typeface="ＭＳ Ｐゴシック" charset="0"/>
              <a:cs typeface="ＭＳ Ｐゴシック" charset="0"/>
            </a:endParaRP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endParaRPr lang="en-AU" sz="3400" b="1" dirty="0">
              <a:solidFill>
                <a:schemeClr val="bg1"/>
              </a:solidFill>
              <a:ea typeface="ＭＳ Ｐゴシック" charset="0"/>
              <a:cs typeface="ＭＳ Ｐゴシック" charset="0"/>
            </a:endParaRPr>
          </a:p>
          <a:p>
            <a:pPr eaLnBrk="1" hangingPunct="1">
              <a:lnSpc>
                <a:spcPct val="90000"/>
              </a:lnSpc>
              <a:buFont typeface="Wingdings" charset="0"/>
              <a:buChar char="•"/>
              <a:defRPr/>
            </a:pPr>
            <a:endParaRPr lang="en-AU" b="1" dirty="0">
              <a:solidFill>
                <a:schemeClr val="bg1"/>
              </a:solidFill>
              <a:ea typeface="ＭＳ Ｐゴシック" charset="0"/>
              <a:cs typeface="ＭＳ Ｐゴシック" charset="0"/>
            </a:endParaRPr>
          </a:p>
          <a:p>
            <a:pPr eaLnBrk="1" hangingPunct="1">
              <a:lnSpc>
                <a:spcPct val="90000"/>
              </a:lnSpc>
              <a:buFont typeface="Wingdings" charset="0"/>
              <a:buChar char="•"/>
              <a:defRPr/>
            </a:pPr>
            <a:endParaRPr lang="en-AU" sz="3100" b="1" dirty="0">
              <a:solidFill>
                <a:schemeClr val="bg1"/>
              </a:solidFill>
              <a:ea typeface="ＭＳ Ｐゴシック" charset="0"/>
              <a:cs typeface="ＭＳ Ｐゴシック" charset="0"/>
            </a:endParaRPr>
          </a:p>
          <a:p>
            <a:pPr algn="ctr" eaLnBrk="1" hangingPunct="1">
              <a:lnSpc>
                <a:spcPct val="90000"/>
              </a:lnSpc>
              <a:buFont typeface="Wingdings" charset="0"/>
              <a:buNone/>
              <a:defRPr/>
            </a:pPr>
            <a:endParaRPr lang="en-US" sz="2400" dirty="0">
              <a:solidFill>
                <a:schemeClr val="bg1"/>
              </a:solidFill>
              <a:ea typeface="ＭＳ Ｐゴシック" charset="0"/>
              <a:cs typeface="ＭＳ Ｐゴシック" charset="0"/>
            </a:endParaRPr>
          </a:p>
        </p:txBody>
      </p:sp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775520" y="-61235"/>
            <a:ext cx="8382000" cy="194421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sz="4500" b="1" dirty="0">
                <a:solidFill>
                  <a:srgbClr val="FFFD76"/>
                </a:solidFill>
                <a:ea typeface="ＭＳ Ｐゴシック" pitchFamily="34" charset="-128"/>
              </a:rPr>
              <a:t>O Emmanuel</a:t>
            </a:r>
            <a:r>
              <a:rPr lang="en-US" sz="4400" dirty="0">
                <a:solidFill>
                  <a:srgbClr val="FFFD76"/>
                </a:solidFill>
                <a:ea typeface="ＭＳ Ｐゴシック" pitchFamily="34" charset="-128"/>
              </a:rPr>
              <a:t/>
            </a:r>
            <a:br>
              <a:rPr lang="en-US" sz="4400" dirty="0">
                <a:solidFill>
                  <a:srgbClr val="FFFD76"/>
                </a:solidFill>
                <a:ea typeface="ＭＳ Ｐゴシック" pitchFamily="34" charset="-128"/>
              </a:rPr>
            </a:br>
            <a:r>
              <a:rPr lang="en-US" sz="2200" dirty="0">
                <a:solidFill>
                  <a:srgbClr val="85FFE0"/>
                </a:solidFill>
                <a:ea typeface="ＭＳ Ｐゴシック" pitchFamily="34" charset="-128"/>
              </a:rPr>
              <a:t>Words &amp; music: Michael </a:t>
            </a:r>
            <a:r>
              <a:rPr lang="en-US" sz="2200" dirty="0" err="1">
                <a:solidFill>
                  <a:srgbClr val="85FFE0"/>
                </a:solidFill>
                <a:ea typeface="ＭＳ Ｐゴシック" pitchFamily="34" charset="-128"/>
              </a:rPr>
              <a:t>Mangan</a:t>
            </a:r>
            <a:r>
              <a:rPr lang="en-US" sz="1600" i="1" dirty="0">
                <a:solidFill>
                  <a:srgbClr val="85FFE0"/>
                </a:solidFill>
                <a:ea typeface="ＭＳ Ｐゴシック" pitchFamily="34" charset="-128"/>
              </a:rPr>
              <a:t/>
            </a:r>
            <a:br>
              <a:rPr lang="en-US" sz="1600" i="1" dirty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© </a:t>
            </a: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2005, 1995 </a:t>
            </a: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Litmus Productions, Australia  </a:t>
            </a:r>
            <a:b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&amp; WLP for North America</a:t>
            </a:r>
            <a:endParaRPr lang="en-US" sz="1600" dirty="0">
              <a:solidFill>
                <a:srgbClr val="0563C1"/>
              </a:solidFill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52511031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</TotalTime>
  <Words>236</Words>
  <Application>Microsoft Office PowerPoint</Application>
  <PresentationFormat>Widescreen</PresentationFormat>
  <Paragraphs>58</Paragraphs>
  <Slides>8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5" baseType="lpstr">
      <vt:lpstr>Arial</vt:lpstr>
      <vt:lpstr>Calibri</vt:lpstr>
      <vt:lpstr>Calibri Light</vt:lpstr>
      <vt:lpstr>Helvetica</vt:lpstr>
      <vt:lpstr>ＭＳ Ｐゴシック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Rory</dc:creator>
  <cp:lastModifiedBy>Rory</cp:lastModifiedBy>
  <cp:revision>2</cp:revision>
  <dcterms:created xsi:type="dcterms:W3CDTF">2015-09-02T10:37:47Z</dcterms:created>
  <dcterms:modified xsi:type="dcterms:W3CDTF">2015-09-02T10:47:16Z</dcterms:modified>
</cp:coreProperties>
</file>